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1" r:id="rId2"/>
    <p:sldId id="272" r:id="rId3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BFD730"/>
    <a:srgbClr val="004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8" autoAdjust="0"/>
    <p:restoredTop sz="94704"/>
  </p:normalViewPr>
  <p:slideViewPr>
    <p:cSldViewPr snapToGrid="0">
      <p:cViewPr varScale="1">
        <p:scale>
          <a:sx n="109" d="100"/>
          <a:sy n="109" d="100"/>
        </p:scale>
        <p:origin x="7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4" d="100"/>
          <a:sy n="134" d="100"/>
        </p:scale>
        <p:origin x="51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local_dimakko\INetCache\Content.Outlook\LJNYH2K1\Elevtrivsel%20-%20Svarfordeling%204-9%20klass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local_dimakko\INetCache\Content.Outlook\LJNYH2K1\Elevtrivsel%20-%20Svarfordeling%204-9%20klas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Raleway" panose="020B0003030101060003" pitchFamily="34" charset="0"/>
              </a:rPr>
              <a:t>Alle </a:t>
            </a:r>
            <a:r>
              <a:rPr lang="en-US" sz="1600" b="1" dirty="0" err="1">
                <a:latin typeface="Raleway" panose="020B0003030101060003" pitchFamily="34" charset="0"/>
              </a:rPr>
              <a:t>børn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og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unge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bringes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hver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dag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i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en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privilegeret</a:t>
            </a:r>
            <a:r>
              <a:rPr lang="en-US" sz="1600" b="1" dirty="0">
                <a:latin typeface="Raleway" panose="020B0003030101060003" pitchFamily="34" charset="0"/>
              </a:rPr>
              <a:t> position</a:t>
            </a:r>
            <a:r>
              <a:rPr lang="en-US" sz="1600" dirty="0">
                <a:latin typeface="Raleway" panose="020B0003030101060003" pitchFamily="34" charset="0"/>
              </a:rPr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9258744"/>
        <c:axId val="929257664"/>
      </c:barChart>
      <c:catAx>
        <c:axId val="92925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66CC">
                <a:lumMod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29257664"/>
        <c:crosses val="autoZero"/>
        <c:auto val="1"/>
        <c:lblAlgn val="ctr"/>
        <c:lblOffset val="100"/>
        <c:noMultiLvlLbl val="0"/>
      </c:catAx>
      <c:valAx>
        <c:axId val="92925766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rgbClr val="0066CC">
                  <a:lumMod val="50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/>
                  <a:t>Graden</a:t>
                </a:r>
                <a:r>
                  <a:rPr lang="da-DK" baseline="0" dirty="0"/>
                  <a:t> af enighed på en skala fra 1-5</a:t>
                </a:r>
                <a:endParaRPr lang="da-DK" dirty="0"/>
              </a:p>
            </c:rich>
          </c:tx>
          <c:layout>
            <c:manualLayout>
              <c:xMode val="edge"/>
              <c:yMode val="edge"/>
              <c:x val="2.575642252620209E-3"/>
              <c:y val="0.355690939170465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#,##0.00;&quot;(&quot;#,##0.00&quot;)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2925874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Raleway" panose="020B0003030101060003" pitchFamily="34" charset="0"/>
              </a:rPr>
              <a:t>Alle </a:t>
            </a:r>
            <a:r>
              <a:rPr lang="en-US" sz="1600" b="1" dirty="0" err="1">
                <a:latin typeface="Raleway" panose="020B0003030101060003" pitchFamily="34" charset="0"/>
              </a:rPr>
              <a:t>børn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og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unge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bringes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hver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dag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i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en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privilegeret</a:t>
            </a:r>
            <a:r>
              <a:rPr lang="en-US" sz="1600" b="1" dirty="0">
                <a:latin typeface="Raleway" panose="020B0003030101060003" pitchFamily="34" charset="0"/>
              </a:rPr>
              <a:t> position</a:t>
            </a:r>
            <a:r>
              <a:rPr lang="en-US" sz="1600" dirty="0">
                <a:latin typeface="Raleway" panose="020B0003030101060003" pitchFamily="34" charset="0"/>
              </a:rPr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9258744"/>
        <c:axId val="929257664"/>
      </c:barChart>
      <c:catAx>
        <c:axId val="92925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66CC">
                <a:lumMod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29257664"/>
        <c:crosses val="autoZero"/>
        <c:auto val="1"/>
        <c:lblAlgn val="ctr"/>
        <c:lblOffset val="100"/>
        <c:noMultiLvlLbl val="0"/>
      </c:catAx>
      <c:valAx>
        <c:axId val="92925766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rgbClr val="0066CC">
                  <a:lumMod val="50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/>
                  <a:t>Graden</a:t>
                </a:r>
                <a:r>
                  <a:rPr lang="da-DK" baseline="0" dirty="0"/>
                  <a:t> af enighed på en skala fra 1-5</a:t>
                </a:r>
                <a:endParaRPr lang="da-DK" dirty="0"/>
              </a:p>
            </c:rich>
          </c:tx>
          <c:layout>
            <c:manualLayout>
              <c:xMode val="edge"/>
              <c:yMode val="edge"/>
              <c:x val="2.575642252620209E-3"/>
              <c:y val="0.355690939170465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#,##0.00;&quot;(&quot;#,##0.00&quot;)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2925874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9CC74F-48D9-B945-A740-DC13806810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02C15-038E-5A48-B179-AD627D2394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FD648-00C1-404E-900D-EAA90661592C}" type="datetimeFigureOut">
              <a:rPr lang="da-DK" smtClean="0"/>
              <a:t>06-11-2024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BE733-78D3-1F41-A46F-D2558D69B4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B797B-BB76-144A-AEA0-926E5EF18A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6B706-5D94-5D42-9307-D25249C114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8344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65402-802A-C644-ACA1-A106A7847617}" type="datetimeFigureOut">
              <a:rPr lang="da-DK" smtClean="0"/>
              <a:t>06-11-2024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C585E-489E-B649-AD7A-61C7E352C2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240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C585E-489E-B649-AD7A-61C7E352C24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300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C585E-489E-B649-AD7A-61C7E352C24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001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CC10-ADBB-43B6-B95B-AD58926FDA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slide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47F9D-A5CF-4BAA-8E9D-E555BA6E81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– Formater baggrund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F843A9-CEB3-2746-B38B-8126943EC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7375"/>
            <a:ext cx="2000000" cy="53200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96D30C-B4DE-FA45-9F40-AE33CBFD2C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-936000"/>
            <a:ext cx="551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0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7E727-BE3A-AA4E-8F11-5B81257FE4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tx1">
              <a:alpha val="10000"/>
            </a:schemeClr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tilføje billede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56432A-EF3C-D746-80D4-888AE515B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5736000" cy="1116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Slide med billede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376173-2BC5-6943-A1EC-E9D4287D44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1773238"/>
            <a:ext cx="5377215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 dirty="0"/>
              <a:t>Undertitel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483C3B-DF67-4C4E-8A3B-A3D65F9006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2427112"/>
            <a:ext cx="5377215" cy="4062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Brødtekst til slide med billede. Baggrundsfarve kan ændres via Design </a:t>
            </a:r>
            <a:r>
              <a:rPr lang="mr-IN" dirty="0"/>
              <a:t>–</a:t>
            </a:r>
            <a:r>
              <a:rPr lang="da-DK" dirty="0"/>
              <a:t> Formater baggrund</a:t>
            </a:r>
          </a:p>
          <a:p>
            <a:r>
              <a:rPr lang="da-DK" dirty="0"/>
              <a:t>Billede i højre side kan ændres ved at dobbeltklikke på det og vælge Skift billede</a:t>
            </a:r>
          </a:p>
        </p:txBody>
      </p:sp>
    </p:spTree>
    <p:extLst>
      <p:ext uri="{BB962C8B-B14F-4D97-AF65-F5344CB8AC3E}">
        <p14:creationId xmlns:p14="http://schemas.microsoft.com/office/powerpoint/2010/main" val="59606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7E727-BE3A-AA4E-8F11-5B81257FE4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289" y="0"/>
            <a:ext cx="5819952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tilføje billede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56432A-EF3C-D746-80D4-888AE515B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1038" y="333374"/>
            <a:ext cx="5736000" cy="11160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Slide med billede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376173-2BC5-6943-A1EC-E9D4287D44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1038" y="1773238"/>
            <a:ext cx="5377215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 dirty="0"/>
              <a:t>Undertitel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483C3B-DF67-4C4E-8A3B-A3D65F9006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21038" y="2427112"/>
            <a:ext cx="5377215" cy="4062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Brødtekst til slide med billede. Baggrundsfarve kan ændres via Design </a:t>
            </a:r>
            <a:r>
              <a:rPr lang="mr-IN" dirty="0"/>
              <a:t>–</a:t>
            </a:r>
            <a:r>
              <a:rPr lang="da-DK" dirty="0"/>
              <a:t> Formater baggrund</a:t>
            </a:r>
          </a:p>
          <a:p>
            <a:r>
              <a:rPr lang="da-DK" dirty="0"/>
              <a:t>Billede i venstre side kan ændres ved at dobbeltklikke på det og vælge Skift billede</a:t>
            </a:r>
          </a:p>
        </p:txBody>
      </p:sp>
    </p:spTree>
    <p:extLst>
      <p:ext uri="{BB962C8B-B14F-4D97-AF65-F5344CB8AC3E}">
        <p14:creationId xmlns:p14="http://schemas.microsoft.com/office/powerpoint/2010/main" val="3180108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EE39-2EEE-4532-A2D5-A8B3AB291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914E0-7C4D-452C-BC38-7156F433A0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781516"/>
            <a:ext cx="9000000" cy="4168434"/>
          </a:xfrm>
        </p:spPr>
        <p:txBody>
          <a:bodyPr/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26F36-3CBC-9D4D-AE77-68C860F4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DA0B9FB-B25B-2343-8944-8AAFA3C05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FFBE02-E65B-5F47-B41B-E7766173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9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EE39-2EEE-4532-A2D5-A8B3AB291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Indholdsslide med ren tekst 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D52DAD-08CD-494C-B12F-B2B460B3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AFEEAA-F34C-3A49-B45E-16083E4D13F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0001" y="1793874"/>
            <a:ext cx="9000000" cy="41560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90FCC2-5FF6-424D-BC80-F4BA884AB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136329-1676-444C-A154-877B0908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7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8278-6945-437F-BCF1-F493602FD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5"/>
            <a:ext cx="11522076" cy="1116013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 dirty="0"/>
              <a:t>Indholdsslide med billede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0F0AA-0B79-44E6-A2FB-C22E3A657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773238"/>
            <a:ext cx="5761038" cy="4176712"/>
          </a:xfrm>
        </p:spPr>
        <p:txBody>
          <a:bodyPr lIns="216000" tIns="21600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5E185-EAE7-4BB6-B0CA-E457EDFF0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1793874"/>
            <a:ext cx="5448663" cy="415607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Billede i højre side kan ændres ved at dobbeltklikke på det og vælge Skift billede.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99DABF-54DA-4149-AC6C-F679A277A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211E29-8ABB-AB45-B263-4C24CDE5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E7D8949-9AEB-344B-969B-9397B322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31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8278-6945-437F-BCF1-F493602FD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5"/>
            <a:ext cx="11522076" cy="1116013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5E185-EAE7-4BB6-B0CA-E457EDFF0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1793874"/>
            <a:ext cx="5448663" cy="415607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Højre side med placeholder for graf. Farver kan ændres via ved at dobbeltklikke på graf, vælge Design og Skift farver.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99DABF-54DA-4149-AC6C-F679A277A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6658C60F-EED3-FA41-92AD-286AFB47376A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096000" y="1773238"/>
            <a:ext cx="5761037" cy="4156074"/>
          </a:xfrm>
        </p:spPr>
        <p:txBody>
          <a:bodyPr lIns="216000" tIns="216000" r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graph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7109C7A-8BD9-A242-BEB9-33D041016A7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1EC95A8-3B92-0A40-B7D8-C906E8558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1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EE39-2EEE-4532-A2D5-A8B3AB291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Kontakt information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D52DAD-08CD-494C-B12F-B2B460B3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AFEEAA-F34C-3A49-B45E-16083E4D13F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2460" y="3510956"/>
            <a:ext cx="5471240" cy="243899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Bosætningskoordinator</a:t>
            </a:r>
            <a:br>
              <a:rPr lang="da-DK" dirty="0"/>
            </a:br>
            <a:r>
              <a:rPr lang="da-DK" dirty="0"/>
              <a:t>T: </a:t>
            </a:r>
            <a:r>
              <a:rPr lang="da-DK" dirty="0" err="1"/>
              <a:t>xxxx</a:t>
            </a:r>
            <a:r>
              <a:rPr lang="da-DK" dirty="0"/>
              <a:t> </a:t>
            </a:r>
            <a:r>
              <a:rPr lang="da-DK" dirty="0" err="1"/>
              <a:t>xxxx</a:t>
            </a:r>
            <a:br>
              <a:rPr lang="da-DK" dirty="0"/>
            </a:br>
            <a:r>
              <a:rPr lang="da-DK" dirty="0"/>
              <a:t>E: </a:t>
            </a:r>
            <a:r>
              <a:rPr lang="da-DK" dirty="0" err="1"/>
              <a:t>abc@haderslev.dk</a:t>
            </a:r>
            <a:endParaRPr lang="da-DK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90FCC2-5FF6-424D-BC80-F4BA884AB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136329-1676-444C-A154-877B0908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280FE5-2D09-9B49-878D-0E88B2B405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2944461"/>
            <a:ext cx="5473700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BECF8F-A974-C540-8328-9BE45D3BBA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000" y="1773727"/>
            <a:ext cx="3960000" cy="39600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 for at tilføje billede</a:t>
            </a:r>
          </a:p>
        </p:txBody>
      </p:sp>
    </p:spTree>
    <p:extLst>
      <p:ext uri="{BB962C8B-B14F-4D97-AF65-F5344CB8AC3E}">
        <p14:creationId xmlns:p14="http://schemas.microsoft.com/office/powerpoint/2010/main" val="3381481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EE39-2EEE-4532-A2D5-A8B3AB291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Kontakt information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D52DAD-08CD-494C-B12F-B2B460B3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AFEEAA-F34C-3A49-B45E-16083E4D13F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37423" y="4425352"/>
            <a:ext cx="5471240" cy="136655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Bosætningskoordinator</a:t>
            </a:r>
            <a:br>
              <a:rPr lang="da-DK" dirty="0"/>
            </a:br>
            <a:r>
              <a:rPr lang="da-DK" dirty="0"/>
              <a:t>T: </a:t>
            </a:r>
            <a:r>
              <a:rPr lang="da-DK" dirty="0" err="1"/>
              <a:t>xxxx</a:t>
            </a:r>
            <a:r>
              <a:rPr lang="da-DK" dirty="0"/>
              <a:t> </a:t>
            </a:r>
            <a:r>
              <a:rPr lang="da-DK" dirty="0" err="1"/>
              <a:t>xxxx</a:t>
            </a:r>
            <a:br>
              <a:rPr lang="da-DK" dirty="0"/>
            </a:br>
            <a:r>
              <a:rPr lang="da-DK" dirty="0"/>
              <a:t>E: </a:t>
            </a:r>
            <a:r>
              <a:rPr lang="da-DK" dirty="0" err="1"/>
              <a:t>abc@haderslev.dk</a:t>
            </a:r>
            <a:endParaRPr lang="da-DK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90FCC2-5FF6-424D-BC80-F4BA884AB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136329-1676-444C-A154-877B0908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280FE5-2D09-9B49-878D-0E88B2B405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963" y="3858857"/>
            <a:ext cx="5473700" cy="54098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BECF8F-A974-C540-8328-9BE45D3BBA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71813" y="1863393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Tilføje billede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9E52E13-724D-8D45-8303-AB875904C6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32850" y="1863393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Tilføje billede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2F3B229-A397-D34F-AE48-A5674077F95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8460" y="4425353"/>
            <a:ext cx="5471240" cy="136655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Bosætningskoordinator</a:t>
            </a:r>
            <a:br>
              <a:rPr lang="da-DK" dirty="0"/>
            </a:br>
            <a:r>
              <a:rPr lang="da-DK" dirty="0"/>
              <a:t>T: </a:t>
            </a:r>
            <a:r>
              <a:rPr lang="da-DK" dirty="0" err="1"/>
              <a:t>xxxx</a:t>
            </a:r>
            <a:r>
              <a:rPr lang="da-DK" dirty="0"/>
              <a:t> </a:t>
            </a:r>
            <a:r>
              <a:rPr lang="da-DK" dirty="0" err="1"/>
              <a:t>xxxx</a:t>
            </a:r>
            <a:br>
              <a:rPr lang="da-DK" dirty="0"/>
            </a:br>
            <a:r>
              <a:rPr lang="da-DK" dirty="0"/>
              <a:t>E: </a:t>
            </a:r>
            <a:r>
              <a:rPr lang="da-DK" dirty="0" err="1"/>
              <a:t>abc@haderslev.dk</a:t>
            </a:r>
            <a:endParaRPr lang="da-DK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456889E-6BC7-274D-BFBE-DCBB4E35288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096000" y="3858857"/>
            <a:ext cx="5473700" cy="54098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6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E988-596C-451D-A0EC-83A8BAAA6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E20A95-9A8F-064D-A390-2BF6F2E6A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756F382-C6D9-104E-9C29-50172A5B9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2C9CBF-B073-E340-B0DC-A4C0B36D7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DC3752-3B82-F540-8922-5DFC664AB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1478E1-D364-5D41-9D38-53C3608D2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DEA433-C512-254B-AA03-F0BEF87DB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0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CC10-ADBB-43B6-B95B-AD58926FDA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72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slide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47F9D-A5CF-4BAA-8E9D-E555BA6E81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8"/>
            <a:ext cx="72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</a:t>
            </a:r>
            <a:r>
              <a:rPr lang="mr-IN" dirty="0"/>
              <a:t>–</a:t>
            </a:r>
            <a:r>
              <a:rPr lang="da-DK" dirty="0"/>
              <a:t> Formater baggrund. Billede kan ændres ved at dobbeltklikke billede og vælge Skift billede.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F843A9-CEB3-2746-B38B-8126943EC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7375"/>
            <a:ext cx="2000000" cy="532000"/>
          </a:xfrm>
          <a:prstGeom prst="rect">
            <a:avLst/>
          </a:prstGeom>
          <a:noFill/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24AAC30-F868-E944-93BD-AB1BEE1175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54350" y="0"/>
            <a:ext cx="4237650" cy="6858001"/>
          </a:xfrm>
          <a:custGeom>
            <a:avLst/>
            <a:gdLst>
              <a:gd name="connsiteX0" fmla="*/ 2899423 w 4237650"/>
              <a:gd name="connsiteY0" fmla="*/ 0 h 6858001"/>
              <a:gd name="connsiteX1" fmla="*/ 4237650 w 4237650"/>
              <a:gd name="connsiteY1" fmla="*/ 4384 h 6858001"/>
              <a:gd name="connsiteX2" fmla="*/ 4237650 w 4237650"/>
              <a:gd name="connsiteY2" fmla="*/ 6858001 h 6858001"/>
              <a:gd name="connsiteX3" fmla="*/ 1473870 w 4237650"/>
              <a:gd name="connsiteY3" fmla="*/ 6858001 h 6858001"/>
              <a:gd name="connsiteX4" fmla="*/ 1357999 w 4237650"/>
              <a:gd name="connsiteY4" fmla="*/ 6740982 h 6858001"/>
              <a:gd name="connsiteX5" fmla="*/ 223 w 4237650"/>
              <a:gd name="connsiteY5" fmla="*/ 3529761 h 6858001"/>
              <a:gd name="connsiteX6" fmla="*/ 3003 w 4237650"/>
              <a:gd name="connsiteY6" fmla="*/ 292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7650" h="6858001">
                <a:moveTo>
                  <a:pt x="2899423" y="0"/>
                </a:moveTo>
                <a:lnTo>
                  <a:pt x="4237650" y="4384"/>
                </a:lnTo>
                <a:lnTo>
                  <a:pt x="4237650" y="6858001"/>
                </a:lnTo>
                <a:lnTo>
                  <a:pt x="1473870" y="6858001"/>
                </a:lnTo>
                <a:lnTo>
                  <a:pt x="1357999" y="6740982"/>
                </a:lnTo>
                <a:cubicBezTo>
                  <a:pt x="606095" y="5935145"/>
                  <a:pt x="2667" y="4805149"/>
                  <a:pt x="223" y="3529761"/>
                </a:cubicBezTo>
                <a:cubicBezTo>
                  <a:pt x="223" y="2682794"/>
                  <a:pt x="-1168" y="593901"/>
                  <a:pt x="3003" y="2927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216000" tIns="216000">
            <a:noAutofit/>
          </a:bodyPr>
          <a:lstStyle>
            <a:lvl1pPr marL="0" indent="0">
              <a:buNone/>
              <a:defRPr sz="1400" i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 for at tilføje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00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5CF7-552C-4201-BA11-AF30B321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8574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Indholdsslide med </a:t>
            </a:r>
            <a:r>
              <a:rPr lang="da-DK" dirty="0" err="1"/>
              <a:t>bullet</a:t>
            </a:r>
            <a:r>
              <a:rPr lang="da-DK" dirty="0"/>
              <a:t> points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B2720-0BA7-4825-BABD-E59774CB6C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9999" y="1773238"/>
            <a:ext cx="5448663" cy="4176712"/>
          </a:xfrm>
        </p:spPr>
        <p:txBody>
          <a:bodyPr/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13AF8-13A0-4929-A5DA-6CB6FDA0C7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773238"/>
            <a:ext cx="5749748" cy="41767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E3D79E-6CA8-5A45-961F-CB8261588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640D19-4465-B144-A478-209FA71D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EA53EFD-4801-7C47-9F94-15CFE0600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75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F9C59-283E-46FB-B393-3D7FB7E162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963" y="1773238"/>
            <a:ext cx="5473700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 dirty="0"/>
              <a:t>Undertitel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8162B6-D025-754D-BF39-AF687F00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28AAA0-6444-3D45-B925-8AC168EF7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333374"/>
            <a:ext cx="11497037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7A9FE17-0988-A04F-B384-4F6964A1C30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07906" y="1773239"/>
            <a:ext cx="5761038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 dirty="0"/>
              <a:t>Undertitel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8BF741-FD0C-1444-8A00-F58CF2B9C07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34962" y="2551291"/>
            <a:ext cx="5473699" cy="339865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2FABDBB-7147-3B40-B9EE-2AC821C939A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2551291"/>
            <a:ext cx="5761038" cy="339865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22368B0-AE80-CB43-A23E-27278FA9E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346EF48-F150-F54F-817E-2CAE9D314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17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18DB0-7E18-42DE-9D6D-27DCAF1AC4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9999" y="1773238"/>
            <a:ext cx="5448664" cy="4176712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0A77AD-9DC1-CC47-B729-E822294D6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C0576-1FDB-9440-B068-C806B295F25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08519" y="1777053"/>
            <a:ext cx="5723482" cy="4176712"/>
          </a:xfrm>
        </p:spPr>
        <p:txBody>
          <a:bodyPr/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AC3B2C-DF45-FA45-89C5-5A29D2866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B19E4D9-5C1F-C145-9AE2-93C2BA554A7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C0DA81D-A4F3-7949-B15E-A133DDBA7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6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92AD-A4BB-44EE-880F-615E0C451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E6587-2ED7-4861-98F6-BDEEB0659F6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68A705-6C8E-3041-B1E5-949B242B2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6836F35-8D6D-F844-A6B4-0538DC766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C679F5-5316-EE49-9188-13B4D359B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47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0095F-0FDD-40B5-8EF2-8E6577456413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A0660-0C3D-47E4-9BE8-3B9F007BC62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24701F-7BAC-E449-A739-D599CAB06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E58817C-4D6D-164D-BFF8-9C1296040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834743D-B76C-8D40-B35A-8955C7A11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2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erslev + Job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DC3752-3B82-F540-8922-5DFC664AB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810" y="6274289"/>
            <a:ext cx="4923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1478E1-D364-5D41-9D38-53C3608D2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DEA433-C512-254B-AA03-F0BEF87DB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AD71E-FA4A-1F4F-A4C8-B4F275479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23" y="6194909"/>
            <a:ext cx="1989474" cy="432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D0B0E96-0190-E840-80F0-556C17470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99711F7-CAAE-8B42-B3A7-46EE3A67FD6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0001" y="1793874"/>
            <a:ext cx="9000000" cy="41560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98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-  Haderslev / Job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8278-6945-437F-BCF1-F493602FD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5"/>
            <a:ext cx="11522076" cy="1116013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 dirty="0"/>
              <a:t>Indholdsslide med billede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0F0AA-0B79-44E6-A2FB-C22E3A657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773238"/>
            <a:ext cx="5761038" cy="4176712"/>
          </a:xfrm>
        </p:spPr>
        <p:txBody>
          <a:bodyPr lIns="216000" tIns="21600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5E185-EAE7-4BB6-B0CA-E457EDFF0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1793874"/>
            <a:ext cx="5448663" cy="415607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Billede i højre side kan ændres ved at dobbeltklikke på det og vælge Skift billede.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211E29-8ABB-AB45-B263-4C24CDE5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E7D8949-9AEB-344B-969B-9397B322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762880-5CAE-9745-B816-98BB28C28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810" y="6274289"/>
            <a:ext cx="4923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70BB2A-AD03-CD46-8336-04656D9E0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23" y="6194909"/>
            <a:ext cx="198947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36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bc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1478E1-D364-5D41-9D38-53C3608D2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DEA433-C512-254B-AA03-F0BEF87DB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F4379-647C-2F42-838F-2BF94C8B8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2C453D-2E17-4D49-BD40-C96494DE2410}"/>
              </a:ext>
            </a:extLst>
          </p:cNvPr>
          <p:cNvSpPr/>
          <p:nvPr userDrawn="1"/>
        </p:nvSpPr>
        <p:spPr>
          <a:xfrm>
            <a:off x="0" y="6066263"/>
            <a:ext cx="2527610" cy="780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3F10B86-A4E7-E34E-83BA-B15447BE2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7DE2EEF-31A9-424F-A8BA-116AA4A324C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1793874"/>
            <a:ext cx="11497037" cy="41560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D9DD43-93F4-9F44-A3E5-52523186FE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67689"/>
            <a:ext cx="198947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16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Image -  Jobc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1478E1-D364-5D41-9D38-53C3608D2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DEA433-C512-254B-AA03-F0BEF87DB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F4379-647C-2F42-838F-2BF94C8B8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Indholdsslide med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2C453D-2E17-4D49-BD40-C96494DE2410}"/>
              </a:ext>
            </a:extLst>
          </p:cNvPr>
          <p:cNvSpPr/>
          <p:nvPr userDrawn="1"/>
        </p:nvSpPr>
        <p:spPr>
          <a:xfrm>
            <a:off x="0" y="6066263"/>
            <a:ext cx="2527610" cy="780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3F10B86-A4E7-E34E-83BA-B15447BE2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81FCA54-35A7-4043-A2D8-CE8F61424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773238"/>
            <a:ext cx="5761038" cy="4176712"/>
          </a:xfrm>
        </p:spPr>
        <p:txBody>
          <a:bodyPr lIns="216000" tIns="21600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D3EB1FA-8DBD-404A-80AA-A4EB32CD885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1793874"/>
            <a:ext cx="5448663" cy="415607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Billede i højre side kan ændres ved at dobbeltklikke på det og vælge Skift billede.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6DF63E-6FDF-8240-82F5-778044F43F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67689"/>
            <a:ext cx="198947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1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Background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6A5F0-16FC-FE49-A404-A9C0DFE4A6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9FFAAC-F341-144B-9DA2-EAD87D4B7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slide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F41705-AC5A-9340-AA26-D67A45637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-936000"/>
            <a:ext cx="55118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EB07D6-303A-DF48-89C0-08277C9D29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7375"/>
            <a:ext cx="2000000" cy="53200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D47F344-823B-E444-8DEF-F81C8A4FB1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8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Baggrundsbillede kan ændres via Design – Formater baggrund – </a:t>
            </a:r>
          </a:p>
          <a:p>
            <a:r>
              <a:rPr lang="da-DK" dirty="0"/>
              <a:t>Vælg Billede udfyld</a:t>
            </a:r>
          </a:p>
        </p:txBody>
      </p:sp>
    </p:spTree>
    <p:extLst>
      <p:ext uri="{BB962C8B-B14F-4D97-AF65-F5344CB8AC3E}">
        <p14:creationId xmlns:p14="http://schemas.microsoft.com/office/powerpoint/2010/main" val="207995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Haderslev / Jobcen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CC10-ADBB-43B6-B95B-AD58926FDA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slide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47F9D-A5CF-4BAA-8E9D-E555BA6E81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– Formater baggrund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F843A9-CEB3-2746-B38B-8126943EC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7375"/>
            <a:ext cx="2000000" cy="53200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96D30C-B4DE-FA45-9F40-AE33CBFD2C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-936000"/>
            <a:ext cx="55118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3DCFF8-B12F-6841-9E00-E5C2431601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15" y="337375"/>
            <a:ext cx="2453684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6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Jobcenter">
    <p:bg>
      <p:bgPr>
        <a:solidFill>
          <a:srgbClr val="004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CC10-ADBB-43B6-B95B-AD58926FDA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slide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47F9D-A5CF-4BAA-8E9D-E555BA6E81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– Formater baggrund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20C91-B0AC-9F46-A4E2-D5A30E9F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8300"/>
            <a:ext cx="2453684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0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Haderslev / Jobcenter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A3273B-C137-A645-803B-1732A5BFA21F}"/>
              </a:ext>
            </a:extLst>
          </p:cNvPr>
          <p:cNvSpPr/>
          <p:nvPr userDrawn="1"/>
        </p:nvSpPr>
        <p:spPr>
          <a:xfrm flipH="1">
            <a:off x="180621" y="-1"/>
            <a:ext cx="12011377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≤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9FFAAC-F341-144B-9DA2-EAD87D4B7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sektion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519358-6722-2D4A-84BA-8B3BDD072A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</a:t>
            </a:r>
            <a:r>
              <a:rPr lang="mr-IN" dirty="0"/>
              <a:t>–</a:t>
            </a:r>
            <a:r>
              <a:rPr lang="da-DK" dirty="0"/>
              <a:t> Formater baggrund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894C80-4877-EA47-8C89-214FA3124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00" y="-934222"/>
            <a:ext cx="55118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D04EE-ADC8-4043-AB21-A1FEF146F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8800"/>
            <a:ext cx="2000000" cy="5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97308-305C-A34C-B4C3-8EA6984B2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79" y="338000"/>
            <a:ext cx="2453685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4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Jobcenter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A3273B-C137-A645-803B-1732A5BFA21F}"/>
              </a:ext>
            </a:extLst>
          </p:cNvPr>
          <p:cNvSpPr/>
          <p:nvPr userDrawn="1"/>
        </p:nvSpPr>
        <p:spPr>
          <a:xfrm flipH="1">
            <a:off x="180621" y="-1"/>
            <a:ext cx="12011377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≤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9FFAAC-F341-144B-9DA2-EAD87D4B7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sektion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519358-6722-2D4A-84BA-8B3BDD072A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</a:t>
            </a:r>
            <a:r>
              <a:rPr lang="mr-IN" dirty="0"/>
              <a:t>–</a:t>
            </a:r>
            <a:r>
              <a:rPr lang="da-DK" dirty="0"/>
              <a:t> Formater baggrund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C97308-305C-A34C-B4C3-8EA6984B2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8000"/>
            <a:ext cx="2453685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A3273B-C137-A645-803B-1732A5BFA21F}"/>
              </a:ext>
            </a:extLst>
          </p:cNvPr>
          <p:cNvSpPr/>
          <p:nvPr userDrawn="1"/>
        </p:nvSpPr>
        <p:spPr>
          <a:xfrm flipH="1">
            <a:off x="180621" y="-1"/>
            <a:ext cx="12011377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≤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9FFAAC-F341-144B-9DA2-EAD87D4B7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sektion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519358-6722-2D4A-84BA-8B3BDD072A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</a:t>
            </a:r>
            <a:r>
              <a:rPr lang="mr-IN" dirty="0"/>
              <a:t>–</a:t>
            </a:r>
            <a:r>
              <a:rPr lang="da-DK" dirty="0"/>
              <a:t> Formater baggrund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894C80-4877-EA47-8C89-214FA3124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00" y="-934222"/>
            <a:ext cx="55118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D04EE-ADC8-4043-AB21-A1FEF146F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8800"/>
            <a:ext cx="2000000" cy="5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2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13B98CA-3CE7-EA45-A77C-C4E2CFF48A0A}"/>
              </a:ext>
            </a:extLst>
          </p:cNvPr>
          <p:cNvSpPr/>
          <p:nvPr userDrawn="1"/>
        </p:nvSpPr>
        <p:spPr>
          <a:xfrm flipH="1">
            <a:off x="180621" y="-1"/>
            <a:ext cx="12011377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894C80-4877-EA47-8C89-214FA3124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00" y="-934222"/>
            <a:ext cx="5511800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D290D5C-5320-BF47-9B8C-E0318B136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7334" y="1773238"/>
            <a:ext cx="5739704" cy="4150540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342900" indent="-342900">
              <a:buFont typeface="+mj-lt"/>
              <a:buAutoNum type="arabicPeriod"/>
            </a:pPr>
            <a:r>
              <a:rPr lang="da-DK" dirty="0"/>
              <a:t>Agenda #1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Agenda #2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Agenda #3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D46D0B0-E4B3-564B-A7AF-A4C86A5E87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5448663" cy="4176712"/>
          </a:xfrm>
        </p:spPr>
        <p:txBody>
          <a:bodyPr anchor="t" anchorCtr="0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5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414B5-AE94-4D1D-AF3D-08A4F17C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3374"/>
            <a:ext cx="11497038" cy="11160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dirty="0"/>
              <a:t>Indholdsslide med </a:t>
            </a:r>
            <a:r>
              <a:rPr lang="da-DK" dirty="0" err="1"/>
              <a:t>bullet</a:t>
            </a:r>
            <a:r>
              <a:rPr lang="da-DK" dirty="0"/>
              <a:t> points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98646-7012-458D-B305-6F83283E0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781516"/>
            <a:ext cx="11497038" cy="4168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4E30C-5052-43F2-882B-6A851421D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6. november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48FBB-7C0C-4B36-9014-6AFA4F4B9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313DF-443C-4103-91AE-5715923BD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A3831B-5EB7-FE47-B64E-BBD1C49DB8E0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00" y="-934222"/>
            <a:ext cx="55118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8BE2D2-74D2-F945-BE67-FFF4F321339D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" y="6175857"/>
            <a:ext cx="1600000" cy="4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76" r:id="rId4"/>
    <p:sldLayoutId id="2147483675" r:id="rId5"/>
    <p:sldLayoutId id="2147483673" r:id="rId6"/>
    <p:sldLayoutId id="2147483674" r:id="rId7"/>
    <p:sldLayoutId id="2147483651" r:id="rId8"/>
    <p:sldLayoutId id="2147483666" r:id="rId9"/>
    <p:sldLayoutId id="2147483663" r:id="rId10"/>
    <p:sldLayoutId id="2147483664" r:id="rId11"/>
    <p:sldLayoutId id="2147483650" r:id="rId12"/>
    <p:sldLayoutId id="2147483662" r:id="rId13"/>
    <p:sldLayoutId id="2147483657" r:id="rId14"/>
    <p:sldLayoutId id="2147483661" r:id="rId15"/>
    <p:sldLayoutId id="2147483667" r:id="rId16"/>
    <p:sldLayoutId id="2147483668" r:id="rId17"/>
    <p:sldLayoutId id="2147483654" r:id="rId18"/>
    <p:sldLayoutId id="2147483655" r:id="rId19"/>
    <p:sldLayoutId id="2147483652" r:id="rId20"/>
    <p:sldLayoutId id="2147483653" r:id="rId21"/>
    <p:sldLayoutId id="2147483656" r:id="rId22"/>
    <p:sldLayoutId id="2147483658" r:id="rId23"/>
    <p:sldLayoutId id="2147483659" r:id="rId24"/>
    <p:sldLayoutId id="2147483669" r:id="rId25"/>
    <p:sldLayoutId id="2147483671" r:id="rId26"/>
    <p:sldLayoutId id="2147483670" r:id="rId27"/>
    <p:sldLayoutId id="2147483672" r:id="rId2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106363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950" indent="-131763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4475" indent="-122238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1117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4A7CF3C-0B02-DE23-5D7C-46CA59A61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2AF79CE-3908-1147-A4C2-FDED3757074A}" type="datetime2">
              <a:rPr lang="da-DK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6. november 2024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85538F1B-77FE-9D13-687C-7666C7DA6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D5F955-927E-28E2-659D-1BDFB515EB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391624"/>
              </p:ext>
            </p:extLst>
          </p:nvPr>
        </p:nvGraphicFramePr>
        <p:xfrm>
          <a:off x="308456" y="432486"/>
          <a:ext cx="4930809" cy="540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Billede 1">
            <a:extLst>
              <a:ext uri="{FF2B5EF4-FFF2-40B4-BE49-F238E27FC236}">
                <a16:creationId xmlns:a16="http://schemas.microsoft.com/office/drawing/2014/main" id="{18E0575B-0252-4B88-FC40-D382E782D0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91" t="11292" r="34107" b="6394"/>
          <a:stretch/>
        </p:blipFill>
        <p:spPr>
          <a:xfrm>
            <a:off x="395911" y="639772"/>
            <a:ext cx="3666930" cy="5207729"/>
          </a:xfrm>
          <a:prstGeom prst="rect">
            <a:avLst/>
          </a:prstGeom>
          <a:effectLst>
            <a:outerShdw blurRad="352354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241A1AC-FAF1-795F-0EE1-40911CC04C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86" t="18640" r="35025" b="4354"/>
          <a:stretch/>
        </p:blipFill>
        <p:spPr>
          <a:xfrm>
            <a:off x="4372657" y="639772"/>
            <a:ext cx="1733215" cy="2454412"/>
          </a:xfrm>
          <a:prstGeom prst="rect">
            <a:avLst/>
          </a:prstGeom>
          <a:effectLst>
            <a:outerShdw blurRad="352354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F328946-DF6C-4954-EA89-1A92F8FB43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86" t="16871" r="35102" b="5370"/>
          <a:stretch/>
        </p:blipFill>
        <p:spPr>
          <a:xfrm>
            <a:off x="6388059" y="639772"/>
            <a:ext cx="1741102" cy="24544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352354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26AD407-7B8E-66BC-9456-27D6F1C70A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386" t="14966" r="35255" b="7955"/>
          <a:stretch/>
        </p:blipFill>
        <p:spPr>
          <a:xfrm>
            <a:off x="4372657" y="3393089"/>
            <a:ext cx="1718609" cy="2454412"/>
          </a:xfrm>
          <a:prstGeom prst="rect">
            <a:avLst/>
          </a:prstGeom>
          <a:effectLst>
            <a:outerShdw blurRad="352354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982A2D0-C255-050C-9EBF-6C60EE6EC91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439" t="13062" r="35255" b="9795"/>
          <a:stretch/>
        </p:blipFill>
        <p:spPr>
          <a:xfrm>
            <a:off x="6405380" y="3393089"/>
            <a:ext cx="1723781" cy="2468140"/>
          </a:xfrm>
          <a:prstGeom prst="rect">
            <a:avLst/>
          </a:prstGeom>
          <a:effectLst>
            <a:outerShdw blurRad="352354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95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4A7CF3C-0B02-DE23-5D7C-46CA59A61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2AF79CE-3908-1147-A4C2-FDED3757074A}" type="datetime2">
              <a:rPr lang="da-DK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6. november 2024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85538F1B-77FE-9D13-687C-7666C7DA6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D5F955-927E-28E2-659D-1BDFB515EB0A}"/>
              </a:ext>
            </a:extLst>
          </p:cNvPr>
          <p:cNvGraphicFramePr>
            <a:graphicFrameLocks/>
          </p:cNvGraphicFramePr>
          <p:nvPr/>
        </p:nvGraphicFramePr>
        <p:xfrm>
          <a:off x="308456" y="432486"/>
          <a:ext cx="4930809" cy="540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Billede 1">
            <a:extLst>
              <a:ext uri="{FF2B5EF4-FFF2-40B4-BE49-F238E27FC236}">
                <a16:creationId xmlns:a16="http://schemas.microsoft.com/office/drawing/2014/main" id="{B53DA517-D04C-36FB-062D-8FBE6EEA17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62" t="11292" r="35102" b="11428"/>
          <a:stretch/>
        </p:blipFill>
        <p:spPr>
          <a:xfrm>
            <a:off x="437843" y="671747"/>
            <a:ext cx="3459444" cy="4924724"/>
          </a:xfrm>
          <a:prstGeom prst="rect">
            <a:avLst/>
          </a:prstGeom>
          <a:effectLst>
            <a:outerShdw blurRad="352657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75BA425-7B97-C3E2-4F79-5611511E28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09" t="12789" r="35179" b="9932"/>
          <a:stretch/>
        </p:blipFill>
        <p:spPr>
          <a:xfrm>
            <a:off x="4475435" y="671747"/>
            <a:ext cx="3468115" cy="4924724"/>
          </a:xfrm>
          <a:prstGeom prst="rect">
            <a:avLst/>
          </a:prstGeom>
          <a:effectLst>
            <a:outerShdw blurRad="34754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206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0d1ef7f0-1716-4f6e-a392-ced957e221e9"/>
</p:tagLst>
</file>

<file path=ppt/theme/theme1.xml><?xml version="1.0" encoding="utf-8"?>
<a:theme xmlns:a="http://schemas.openxmlformats.org/drawingml/2006/main" name="Office-tema">
  <a:themeElements>
    <a:clrScheme name="Haderslev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0066CC"/>
      </a:accent1>
      <a:accent2>
        <a:srgbClr val="FAA749"/>
      </a:accent2>
      <a:accent3>
        <a:srgbClr val="007167"/>
      </a:accent3>
      <a:accent4>
        <a:srgbClr val="B21D4B"/>
      </a:accent4>
      <a:accent5>
        <a:srgbClr val="0099FF"/>
      </a:accent5>
      <a:accent6>
        <a:srgbClr val="00CC66"/>
      </a:accent6>
      <a:hlink>
        <a:srgbClr val="0563C1"/>
      </a:hlink>
      <a:folHlink>
        <a:srgbClr val="954F72"/>
      </a:folHlink>
    </a:clrScheme>
    <a:fontScheme name="Ralewey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derslev + Jobcenter - PPT sample slides" id="{B6DAD8C4-0AA9-DC43-ADAE-2DA7EE1FAEA0}" vid="{5BDDE30E-DBD2-814D-A209-D3F669401A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Haderslev Kommune Jobcenter - Template</Template>
  <TotalTime>1070</TotalTime>
  <Words>48</Words>
  <Application>Microsoft Office PowerPoint</Application>
  <PresentationFormat>Widescreen</PresentationFormat>
  <Paragraphs>10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Raleway</vt:lpstr>
      <vt:lpstr>Raleway ExtraBold</vt:lpstr>
      <vt:lpstr>Office-tema</vt:lpstr>
      <vt:lpstr>PowerPoint-præsentation</vt:lpstr>
      <vt:lpstr>PowerPoint-præsentation</vt:lpstr>
    </vt:vector>
  </TitlesOfParts>
  <Company>Haderslev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Martin Allan Hansen</dc:creator>
  <cp:lastModifiedBy>Mathias Kolstrup</cp:lastModifiedBy>
  <cp:revision>41</cp:revision>
  <cp:lastPrinted>2021-02-11T13:09:36Z</cp:lastPrinted>
  <dcterms:created xsi:type="dcterms:W3CDTF">2022-11-15T14:48:40Z</dcterms:created>
  <dcterms:modified xsi:type="dcterms:W3CDTF">2024-11-06T12:51:47Z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0aa1ad43-d0f0-45dc-a2e3-8d01800ae55d</vt:lpwstr>
  </property>
  <property fmtid="{D5CDD505-2E9C-101B-9397-08002B2CF9AE}" pid="3" name="AcadreDocumentId">
    <vt:i4>6080935</vt:i4>
  </property>
  <property fmtid="{D5CDD505-2E9C-101B-9397-08002B2CF9AE}" pid="4" name="AcadreCaseId">
    <vt:i4>667959</vt:i4>
  </property>
</Properties>
</file>